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11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5146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92990"/>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Attribute Y is functionally dependent on attribute X (usually the PK) (X —&gt; Y) ,  the value of X uniquely determines the value of Y.</a:t>
            </a:r>
          </a:p>
          <a:p>
            <a:endParaRPr lang="en-US" sz="800" b="1" dirty="0">
              <a:solidFill>
                <a:srgbClr val="222222"/>
              </a:solidFill>
              <a:latin typeface="Palatino Linotype" panose="02040502050505030304" pitchFamily="18" charset="0"/>
            </a:endParaRPr>
          </a:p>
          <a:p>
            <a:r>
              <a:rPr lang="en-US" sz="240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2350817124"/>
              </p:ext>
            </p:extLst>
          </p:nvPr>
        </p:nvGraphicFramePr>
        <p:xfrm>
          <a:off x="263352" y="616298"/>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&amp; </a:t>
            </a:r>
            <a:r>
              <a:rPr lang="en-IN" sz="3200" i="1" dirty="0">
                <a:solidFill>
                  <a:srgbClr val="FF9900"/>
                </a:solidFill>
                <a:latin typeface="Arial" pitchFamily="34" charset="0"/>
                <a:cs typeface="Arial" pitchFamily="34" charset="0"/>
              </a:rPr>
              <a:t>Transitivity</a:t>
            </a:r>
            <a:r>
              <a:rPr lang="en-US" sz="3200" i="1" dirty="0">
                <a:solidFill>
                  <a:srgbClr val="FF9900"/>
                </a:solidFill>
                <a:latin typeface="Arial" pitchFamily="34" charset="0"/>
                <a:cs typeface="Arial" pitchFamily="34" charset="0"/>
              </a:rPr>
              <a:t> Dependency</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5304"/>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45533</TotalTime>
  <Words>68236</Words>
  <Application>Microsoft Office PowerPoint</Application>
  <PresentationFormat>Widescreen</PresentationFormat>
  <Paragraphs>8577</Paragraphs>
  <Slides>679</Slides>
  <Notes>40</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10539</cp:revision>
  <dcterms:created xsi:type="dcterms:W3CDTF">2015-10-09T06:09:34Z</dcterms:created>
  <dcterms:modified xsi:type="dcterms:W3CDTF">2023-01-16T06:54:10Z</dcterms:modified>
</cp:coreProperties>
</file>